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264ed9fbc0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264ed9fbc0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264ed9fbc0_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264ed9fbc0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264ed9fbc0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264ed9fbc0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hyperlink" Target="https://reactjs.or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React</a:t>
            </a:r>
            <a:endParaRPr/>
          </a:p>
          <a:p>
            <a:pPr indent="0" lvl="0" marL="0" rtl="0" algn="l">
              <a:spcBef>
                <a:spcPts val="0"/>
              </a:spcBef>
              <a:spcAft>
                <a:spcPts val="0"/>
              </a:spcAft>
              <a:buNone/>
            </a:pPr>
            <a:r>
              <a:rPr lang="en-GB"/>
              <a:t>Presentation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By: </a:t>
            </a:r>
            <a:r>
              <a:rPr lang="en-GB"/>
              <a:t>Jack Bownman, Jack Udeschini, Paul Katigbak, Peter Regas, Kevin Romero</a:t>
            </a:r>
            <a:endParaRPr/>
          </a:p>
          <a:p>
            <a:pPr indent="0" lvl="0" marL="0" rtl="0" algn="l">
              <a:lnSpc>
                <a:spcPct val="115000"/>
              </a:lnSpc>
              <a:spcBef>
                <a:spcPts val="1600"/>
              </a:spcBef>
              <a:spcAft>
                <a:spcPts val="0"/>
              </a:spcAft>
              <a:buNone/>
            </a:pPr>
            <a:r>
              <a:t/>
            </a:r>
            <a:endParaRPr sz="1000">
              <a:solidFill>
                <a:srgbClr val="24292F"/>
              </a:solidFill>
              <a:latin typeface="Courier New"/>
              <a:ea typeface="Courier New"/>
              <a:cs typeface="Courier New"/>
              <a:sym typeface="Courier New"/>
            </a:endParaRPr>
          </a:p>
          <a:p>
            <a:pPr indent="0" lvl="0" marL="0" rtl="0" algn="l">
              <a:lnSpc>
                <a:spcPct val="115000"/>
              </a:lnSpc>
              <a:spcBef>
                <a:spcPts val="1600"/>
              </a:spcBef>
              <a:spcAft>
                <a:spcPts val="0"/>
              </a:spcAft>
              <a:buNone/>
            </a:pPr>
            <a:r>
              <a:rPr lang="en-GB" sz="1000">
                <a:solidFill>
                  <a:srgbClr val="24292F"/>
                </a:solidFill>
                <a:latin typeface="Courier New"/>
                <a:ea typeface="Courier New"/>
                <a:cs typeface="Courier New"/>
                <a:sym typeface="Courier New"/>
              </a:rPr>
              <a:t>, </a:t>
            </a:r>
            <a:endParaRPr sz="1000">
              <a:solidFill>
                <a:srgbClr val="24292F"/>
              </a:solidFill>
              <a:latin typeface="Courier New"/>
              <a:ea typeface="Courier New"/>
              <a:cs typeface="Courier New"/>
              <a:sym typeface="Courier New"/>
            </a:endParaRPr>
          </a:p>
          <a:p>
            <a:pPr indent="0" lvl="0" marL="0" rtl="0" algn="l">
              <a:lnSpc>
                <a:spcPct val="115000"/>
              </a:lnSpc>
              <a:spcBef>
                <a:spcPts val="1600"/>
              </a:spcBef>
              <a:spcAft>
                <a:spcPts val="0"/>
              </a:spcAft>
              <a:buNone/>
            </a:pPr>
            <a:r>
              <a:rPr lang="en-GB" sz="1000">
                <a:solidFill>
                  <a:srgbClr val="24292F"/>
                </a:solidFill>
                <a:latin typeface="Courier New"/>
                <a:ea typeface="Courier New"/>
                <a:cs typeface="Courier New"/>
                <a:sym typeface="Courier New"/>
              </a:rPr>
              <a:t> </a:t>
            </a:r>
            <a:endParaRPr sz="1000">
              <a:solidFill>
                <a:srgbClr val="24292F"/>
              </a:solidFill>
              <a:latin typeface="Courier New"/>
              <a:ea typeface="Courier New"/>
              <a:cs typeface="Courier New"/>
              <a:sym typeface="Courier New"/>
            </a:endParaRPr>
          </a:p>
          <a:p>
            <a:pPr indent="0" lvl="0" marL="0" rtl="0" algn="l">
              <a:lnSpc>
                <a:spcPct val="115000"/>
              </a:lnSpc>
              <a:spcBef>
                <a:spcPts val="1600"/>
              </a:spcBef>
              <a:spcAft>
                <a:spcPts val="0"/>
              </a:spcAft>
              <a:buNone/>
            </a:pPr>
            <a:r>
              <a:rPr lang="en-GB" sz="1000">
                <a:solidFill>
                  <a:srgbClr val="24292F"/>
                </a:solidFill>
                <a:latin typeface="Courier New"/>
                <a:ea typeface="Courier New"/>
                <a:cs typeface="Courier New"/>
                <a:sym typeface="Courier New"/>
              </a:rPr>
              <a:t>, </a:t>
            </a:r>
            <a:endParaRPr sz="1000">
              <a:solidFill>
                <a:srgbClr val="24292F"/>
              </a:solidFill>
              <a:latin typeface="Courier New"/>
              <a:ea typeface="Courier New"/>
              <a:cs typeface="Courier New"/>
              <a:sym typeface="Courier New"/>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“React makes it painless to create interactive UIs. Design simple views for each state in your application, and React will efficiently update and render just the right components when your data changes.” - </a:t>
            </a:r>
            <a:r>
              <a:rPr lang="en-GB" u="sng">
                <a:solidFill>
                  <a:schemeClr val="hlink"/>
                </a:solidFill>
                <a:latin typeface="Roboto"/>
                <a:ea typeface="Roboto"/>
                <a:cs typeface="Roboto"/>
                <a:sym typeface="Roboto"/>
                <a:hlinkClick r:id="rId3"/>
              </a:rPr>
              <a:t>https://reactjs.org/</a:t>
            </a:r>
            <a:endParaRPr>
              <a:latin typeface="Roboto"/>
              <a:ea typeface="Roboto"/>
              <a:cs typeface="Roboto"/>
              <a:sym typeface="Roboto"/>
            </a:endParaRPr>
          </a:p>
          <a:p>
            <a:pPr indent="0" lvl="0" marL="0" rtl="0" algn="l">
              <a:spcBef>
                <a:spcPts val="1600"/>
              </a:spcBef>
              <a:spcAft>
                <a:spcPts val="0"/>
              </a:spcAft>
              <a:buNone/>
            </a:pPr>
            <a:r>
              <a:rPr lang="en-GB"/>
              <a:t>ReactJS is maintained by Meta and and can be used as the basis for the front end of many types of web or mobile applications</a:t>
            </a:r>
            <a:endParaRPr>
              <a:latin typeface="Roboto"/>
              <a:ea typeface="Roboto"/>
              <a:cs typeface="Roboto"/>
              <a:sym typeface="Roboto"/>
            </a:endParaRPr>
          </a:p>
          <a:p>
            <a:pPr indent="0" lvl="0" marL="0" rtl="0" algn="l">
              <a:spcBef>
                <a:spcPts val="1600"/>
              </a:spcBef>
              <a:spcAft>
                <a:spcPts val="0"/>
              </a:spcAft>
              <a:buNone/>
            </a:pPr>
            <a:r>
              <a:rPr lang="en-GB"/>
              <a:t>ReactJS is a open source javascript library that uses javascript to create components to help create complex UI for your website or app. It is a declarative language that only updates and renders components when data changes.</a:t>
            </a:r>
            <a:endParaRPr/>
          </a:p>
          <a:p>
            <a:pPr indent="0" lvl="0" marL="0" rtl="0" algn="l">
              <a:spcBef>
                <a:spcPts val="1600"/>
              </a:spcBef>
              <a:spcAft>
                <a:spcPts val="0"/>
              </a:spcAft>
              <a:buNone/>
            </a:pPr>
            <a:r>
              <a:rPr lang="en-GB"/>
              <a:t>The main features of react are the Components and Hooks which will be expanded upon in the next slides.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785850" y="50300"/>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React Hooks, State, and Lifecycle</a:t>
            </a:r>
            <a:endParaRPr/>
          </a:p>
        </p:txBody>
      </p:sp>
      <p:sp>
        <p:nvSpPr>
          <p:cNvPr id="241" name="Google Shape;241;p19"/>
          <p:cNvSpPr txBox="1"/>
          <p:nvPr>
            <p:ph idx="4294967295" type="body"/>
          </p:nvPr>
        </p:nvSpPr>
        <p:spPr>
          <a:xfrm>
            <a:off x="85275" y="498525"/>
            <a:ext cx="8907900" cy="4453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Roboto"/>
              <a:buChar char="-"/>
            </a:pPr>
            <a:r>
              <a:rPr lang="en-GB">
                <a:latin typeface="Roboto"/>
                <a:ea typeface="Roboto"/>
                <a:cs typeface="Roboto"/>
                <a:sym typeface="Roboto"/>
              </a:rPr>
              <a:t>One of Reactjs’ biggest features is Hooks. </a:t>
            </a:r>
            <a:endParaRPr>
              <a:latin typeface="Roboto"/>
              <a:ea typeface="Roboto"/>
              <a:cs typeface="Roboto"/>
              <a:sym typeface="Roboto"/>
            </a:endParaRPr>
          </a:p>
          <a:p>
            <a:pPr indent="-311150" lvl="0" marL="457200" rtl="0" algn="l">
              <a:spcBef>
                <a:spcPts val="0"/>
              </a:spcBef>
              <a:spcAft>
                <a:spcPts val="0"/>
              </a:spcAft>
              <a:buSzPts val="1300"/>
              <a:buChar char="-"/>
            </a:pPr>
            <a:r>
              <a:rPr lang="en-GB"/>
              <a:t>What are Hooks?</a:t>
            </a:r>
            <a:endParaRPr/>
          </a:p>
          <a:p>
            <a:pPr indent="-298450" lvl="1" marL="914400" rtl="0" algn="l">
              <a:spcBef>
                <a:spcPts val="0"/>
              </a:spcBef>
              <a:spcAft>
                <a:spcPts val="0"/>
              </a:spcAft>
              <a:buSzPts val="1100"/>
              <a:buChar char="-"/>
            </a:pPr>
            <a:r>
              <a:rPr lang="en-GB"/>
              <a:t>Hooks are functions that let you use class features such as React State and Lifecycle from function components.</a:t>
            </a:r>
            <a:endParaRPr/>
          </a:p>
          <a:p>
            <a:pPr indent="-311150" lvl="0" marL="457200" rtl="0" algn="l">
              <a:spcBef>
                <a:spcPts val="0"/>
              </a:spcBef>
              <a:spcAft>
                <a:spcPts val="0"/>
              </a:spcAft>
              <a:buSzPts val="1300"/>
              <a:buChar char="-"/>
            </a:pPr>
            <a:r>
              <a:rPr lang="en-GB"/>
              <a:t>What is React State and Lifecycle?</a:t>
            </a:r>
            <a:endParaRPr/>
          </a:p>
          <a:p>
            <a:pPr indent="-298450" lvl="1" marL="914400" rtl="0" algn="l">
              <a:spcBef>
                <a:spcPts val="0"/>
              </a:spcBef>
              <a:spcAft>
                <a:spcPts val="0"/>
              </a:spcAft>
              <a:buSzPts val="1100"/>
              <a:buChar char="-"/>
            </a:pPr>
            <a:r>
              <a:rPr lang="en-GB"/>
              <a:t>Reactjs Lifecycle aims to solve  static web rendering from vanilla js by continuously reloading  and rendering components. </a:t>
            </a:r>
            <a:endParaRPr/>
          </a:p>
          <a:p>
            <a:pPr indent="-298450" lvl="1" marL="914400" rtl="0" algn="l">
              <a:spcBef>
                <a:spcPts val="0"/>
              </a:spcBef>
              <a:spcAft>
                <a:spcPts val="0"/>
              </a:spcAft>
              <a:buSzPts val="1100"/>
              <a:buChar char="-"/>
            </a:pPr>
            <a:r>
              <a:rPr lang="en-GB"/>
              <a:t>Each component that needs to be constantly reloaded is  done so using React States.</a:t>
            </a:r>
            <a:endParaRPr/>
          </a:p>
          <a:p>
            <a:pPr indent="-298450" lvl="1" marL="914400" rtl="0" algn="l">
              <a:spcBef>
                <a:spcPts val="0"/>
              </a:spcBef>
              <a:spcAft>
                <a:spcPts val="0"/>
              </a:spcAft>
              <a:buSzPts val="1100"/>
              <a:buChar char="-"/>
            </a:pPr>
            <a:r>
              <a:rPr lang="en-GB"/>
              <a:t>Adding a state to a component, tells React to reload that component every life cycle.</a:t>
            </a:r>
            <a:endParaRPr/>
          </a:p>
          <a:p>
            <a:pPr indent="-298450" lvl="1" marL="914400" rtl="0" algn="l">
              <a:spcBef>
                <a:spcPts val="0"/>
              </a:spcBef>
              <a:spcAft>
                <a:spcPts val="0"/>
              </a:spcAft>
              <a:buSzPts val="1100"/>
              <a:buChar char="-"/>
            </a:pPr>
            <a:r>
              <a:rPr lang="en-GB"/>
              <a:t>In order to change static features, into dynamic features, Reactjs uses a virtual DOM, that is constantly changing and pre-rendered and once the life cycle is complete, the virtual DOM is sent to the client to turn it into the actual DOM. </a:t>
            </a:r>
            <a:endParaRPr/>
          </a:p>
          <a:p>
            <a:pPr indent="-311150" lvl="0" marL="457200" rtl="0" algn="l">
              <a:spcBef>
                <a:spcPts val="0"/>
              </a:spcBef>
              <a:spcAft>
                <a:spcPts val="0"/>
              </a:spcAft>
              <a:buSzPts val="1300"/>
              <a:buChar char="-"/>
            </a:pPr>
            <a:r>
              <a:rPr lang="en-GB"/>
              <a:t>How does Hooks relate to React’s state and lifecycle?</a:t>
            </a:r>
            <a:endParaRPr/>
          </a:p>
          <a:p>
            <a:pPr indent="-298450" lvl="1" marL="914400" rtl="0" algn="l">
              <a:spcBef>
                <a:spcPts val="0"/>
              </a:spcBef>
              <a:spcAft>
                <a:spcPts val="0"/>
              </a:spcAft>
              <a:buSzPts val="1100"/>
              <a:buChar char="-"/>
            </a:pPr>
            <a:r>
              <a:rPr lang="en-GB"/>
              <a:t>Up until recently, state and lifecycle were completely reserved for Classes only. This means that in order to have components that needed to be dynamically updating, they would need to be implemented as a javascript class. </a:t>
            </a:r>
            <a:endParaRPr/>
          </a:p>
          <a:p>
            <a:pPr indent="-298450" lvl="1" marL="914400" rtl="0" algn="l">
              <a:spcBef>
                <a:spcPts val="0"/>
              </a:spcBef>
              <a:spcAft>
                <a:spcPts val="0"/>
              </a:spcAft>
              <a:buSzPts val="1100"/>
              <a:buChar char="-"/>
            </a:pPr>
            <a:r>
              <a:rPr lang="en-GB"/>
              <a:t>Using classes to build components is somewhat redundant, because it takes more space to store the class and the objects, also Classes in general are more complex to program. </a:t>
            </a:r>
            <a:endParaRPr/>
          </a:p>
          <a:p>
            <a:pPr indent="-298450" lvl="1" marL="914400" rtl="0" algn="l">
              <a:spcBef>
                <a:spcPts val="0"/>
              </a:spcBef>
              <a:spcAft>
                <a:spcPts val="0"/>
              </a:spcAft>
              <a:buSzPts val="1100"/>
              <a:buChar char="-"/>
            </a:pPr>
            <a:r>
              <a:rPr lang="en-GB"/>
              <a:t>With Hooks Reactjs moves abstraction away from Classes and brings it into functions. This means that in order to build dynamic components, States no longer need to be in class format, instead they can be used in functions. By doing this, there is no longer any need to create a class and object to create a component, this also saves programmers more time because functions are less complex. </a:t>
            </a:r>
            <a:endParaRPr/>
          </a:p>
          <a:p>
            <a:pPr indent="-311150" lvl="0" marL="457200" rtl="0" algn="l">
              <a:spcBef>
                <a:spcPts val="0"/>
              </a:spcBef>
              <a:spcAft>
                <a:spcPts val="0"/>
              </a:spcAft>
              <a:buSzPts val="1300"/>
              <a:buChar char="-"/>
            </a:pPr>
            <a:r>
              <a:rPr lang="en-GB"/>
              <a:t>To summarize:</a:t>
            </a:r>
            <a:endParaRPr/>
          </a:p>
          <a:p>
            <a:pPr indent="-298450" lvl="1" marL="914400" rtl="0" algn="l">
              <a:spcBef>
                <a:spcPts val="0"/>
              </a:spcBef>
              <a:spcAft>
                <a:spcPts val="0"/>
              </a:spcAft>
              <a:buSzPts val="1100"/>
              <a:buChar char="-"/>
            </a:pPr>
            <a:r>
              <a:rPr lang="en-GB"/>
              <a:t>With Hooks, Reactjs adds a greater level of abstraction to JavaScript. Before in order to have some sort of abstraction classes needed to be implemented to accomplish things such as inheritance. With hooks, inheritance is accomplished by rendering different things depending on the State.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React as a Library vs Vue as a Framework</a:t>
            </a:r>
            <a:endParaRPr/>
          </a:p>
        </p:txBody>
      </p:sp>
      <p:sp>
        <p:nvSpPr>
          <p:cNvPr id="247" name="Google Shape;247;p20"/>
          <p:cNvSpPr txBox="1"/>
          <p:nvPr>
            <p:ph idx="1" type="body"/>
          </p:nvPr>
        </p:nvSpPr>
        <p:spPr>
          <a:xfrm>
            <a:off x="244500" y="1116150"/>
            <a:ext cx="8679000" cy="376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“React makes it painless to create interactive UIs. Design simple views for each state in your application, and React will efficiently update and render just the right components when your data changes.” - https://reactjs.org/</a:t>
            </a:r>
            <a:endParaRPr/>
          </a:p>
          <a:p>
            <a:pPr indent="0" lvl="0" marL="0" rtl="0" algn="l">
              <a:spcBef>
                <a:spcPts val="1600"/>
              </a:spcBef>
              <a:spcAft>
                <a:spcPts val="0"/>
              </a:spcAft>
              <a:buNone/>
            </a:pPr>
            <a:r>
              <a:rPr lang="en-GB"/>
              <a:t>ReactJS is a open source javascript library that uses javascript to create components to help create complex UI for your website or app.</a:t>
            </a:r>
            <a:endParaRPr/>
          </a:p>
          <a:p>
            <a:pPr indent="0" lvl="0" marL="0" rtl="0" algn="l">
              <a:spcBef>
                <a:spcPts val="1600"/>
              </a:spcBef>
              <a:spcAft>
                <a:spcPts val="0"/>
              </a:spcAft>
              <a:buNone/>
            </a:pPr>
            <a:r>
              <a:rPr lang="en-GB"/>
              <a:t>ReactJS is maintained by Meta and and can be used as the basis for the front end of many types of web or mobile applications</a:t>
            </a:r>
            <a:endParaRPr/>
          </a:p>
          <a:p>
            <a:pPr indent="0" lvl="0" marL="0" rtl="0" algn="l">
              <a:spcBef>
                <a:spcPts val="1600"/>
              </a:spcBef>
              <a:spcAft>
                <a:spcPts val="0"/>
              </a:spcAft>
              <a:buNone/>
            </a:pPr>
            <a:r>
              <a:rPr lang="en-GB"/>
              <a:t>Vue is a </a:t>
            </a:r>
            <a:r>
              <a:rPr lang="en-GB"/>
              <a:t>progressive lightweight framework that allows  developers to make  solutions easily and fast. Vue.js is also much easier to learn, as it takes less time and the learning curve is much lower.</a:t>
            </a:r>
            <a:endParaRPr/>
          </a:p>
          <a:p>
            <a:pPr indent="0" lvl="0" marL="0" rtl="0" algn="l">
              <a:spcBef>
                <a:spcPts val="1600"/>
              </a:spcBef>
              <a:spcAft>
                <a:spcPts val="0"/>
              </a:spcAft>
              <a:buNone/>
            </a:pPr>
            <a:r>
              <a:rPr lang="en-GB"/>
              <a:t>The main difference is Vue uses HTML as templates as opposed to React JSX. Vue is developed by it’s core team making it’s documentation easier for beginners. </a:t>
            </a:r>
            <a:endParaRPr/>
          </a:p>
          <a:p>
            <a:pPr indent="0" lvl="0" marL="0" rtl="0" algn="l">
              <a:spcBef>
                <a:spcPts val="1600"/>
              </a:spcBef>
              <a:spcAft>
                <a:spcPts val="0"/>
              </a:spcAft>
              <a:buNone/>
            </a:pPr>
            <a:r>
              <a:rPr lang="en-GB"/>
              <a:t>While, React has a lot of third-party libraries and dependencies that might be confusing for beginners.</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1624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we Implemented Reacts’ features</a:t>
            </a:r>
            <a:endParaRPr/>
          </a:p>
        </p:txBody>
      </p:sp>
      <p:sp>
        <p:nvSpPr>
          <p:cNvPr id="253" name="Google Shape;253;p21"/>
          <p:cNvSpPr txBox="1"/>
          <p:nvPr>
            <p:ph idx="1" type="body"/>
          </p:nvPr>
        </p:nvSpPr>
        <p:spPr>
          <a:xfrm>
            <a:off x="996475" y="1076575"/>
            <a:ext cx="7525500" cy="340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We implemented the Hooks by creating a Wordbank Hook which would load words from an API and a File. See the next slide about what is happening. </a:t>
            </a:r>
            <a:endParaRPr>
              <a:latin typeface="Roboto"/>
              <a:ea typeface="Roboto"/>
              <a:cs typeface="Roboto"/>
              <a:sym typeface="Roboto"/>
            </a:endParaRPr>
          </a:p>
          <a:p>
            <a:pPr indent="0" lvl="0" marL="0" rtl="0" algn="l">
              <a:spcBef>
                <a:spcPts val="1600"/>
              </a:spcBef>
              <a:spcAft>
                <a:spcPts val="1600"/>
              </a:spcAft>
              <a:buNone/>
            </a:pPr>
            <a:r>
              <a:t/>
            </a:r>
            <a:endParaRPr/>
          </a:p>
        </p:txBody>
      </p:sp>
      <p:pic>
        <p:nvPicPr>
          <p:cNvPr id="254" name="Google Shape;254;p21"/>
          <p:cNvPicPr preferRelativeResize="0"/>
          <p:nvPr/>
        </p:nvPicPr>
        <p:blipFill>
          <a:blip r:embed="rId3">
            <a:alphaModFix/>
          </a:blip>
          <a:stretch>
            <a:fillRect/>
          </a:stretch>
        </p:blipFill>
        <p:spPr>
          <a:xfrm>
            <a:off x="5490300" y="1738575"/>
            <a:ext cx="1667299" cy="3201599"/>
          </a:xfrm>
          <a:prstGeom prst="rect">
            <a:avLst/>
          </a:prstGeom>
          <a:noFill/>
          <a:ln>
            <a:noFill/>
          </a:ln>
        </p:spPr>
      </p:pic>
      <p:pic>
        <p:nvPicPr>
          <p:cNvPr id="255" name="Google Shape;255;p21"/>
          <p:cNvPicPr preferRelativeResize="0"/>
          <p:nvPr/>
        </p:nvPicPr>
        <p:blipFill>
          <a:blip r:embed="rId4">
            <a:alphaModFix/>
          </a:blip>
          <a:stretch>
            <a:fillRect/>
          </a:stretch>
        </p:blipFill>
        <p:spPr>
          <a:xfrm>
            <a:off x="1088300" y="2147350"/>
            <a:ext cx="3182050" cy="2444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2"/>
          <p:cNvSpPr txBox="1"/>
          <p:nvPr>
            <p:ph type="title"/>
          </p:nvPr>
        </p:nvSpPr>
        <p:spPr>
          <a:xfrm>
            <a:off x="1297500" y="393750"/>
            <a:ext cx="7038900" cy="71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Problems  Encountered</a:t>
            </a:r>
            <a:endParaRPr/>
          </a:p>
        </p:txBody>
      </p:sp>
      <p:sp>
        <p:nvSpPr>
          <p:cNvPr id="261" name="Google Shape;261;p22"/>
          <p:cNvSpPr txBox="1"/>
          <p:nvPr>
            <p:ph idx="1" type="body"/>
          </p:nvPr>
        </p:nvSpPr>
        <p:spPr>
          <a:xfrm>
            <a:off x="1218800" y="1160850"/>
            <a:ext cx="7038900" cy="3732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What problems were encountered?</a:t>
            </a:r>
            <a:endParaRPr/>
          </a:p>
          <a:p>
            <a:pPr indent="-298450" lvl="1" marL="914400" rtl="0" algn="l">
              <a:spcBef>
                <a:spcPts val="0"/>
              </a:spcBef>
              <a:spcAft>
                <a:spcPts val="0"/>
              </a:spcAft>
              <a:buSzPts val="1100"/>
              <a:buChar char="-"/>
            </a:pPr>
            <a:r>
              <a:rPr lang="en-GB"/>
              <a:t>What makes ReactJs more difficult to learn as compared to a framework such as Vue, is it’s Lifecycle and States.</a:t>
            </a:r>
            <a:endParaRPr/>
          </a:p>
          <a:p>
            <a:pPr indent="-298450" lvl="1" marL="914400" rtl="0" algn="l">
              <a:spcBef>
                <a:spcPts val="0"/>
              </a:spcBef>
              <a:spcAft>
                <a:spcPts val="0"/>
              </a:spcAft>
              <a:buSzPts val="1100"/>
              <a:buChar char="-"/>
            </a:pPr>
            <a:r>
              <a:rPr lang="en-GB"/>
              <a:t>With Hooks, a new layer of Asynchronous behaviour is added. Where before Asynchronous behaviour was implemented through API calls. Now Asynchronous behaviour is present in both API calls and Hooks. </a:t>
            </a:r>
            <a:endParaRPr/>
          </a:p>
          <a:p>
            <a:pPr indent="-298450" lvl="1" marL="914400" rtl="0" algn="l">
              <a:spcBef>
                <a:spcPts val="0"/>
              </a:spcBef>
              <a:spcAft>
                <a:spcPts val="0"/>
              </a:spcAft>
              <a:buSzPts val="1100"/>
              <a:buChar char="-"/>
            </a:pPr>
            <a:r>
              <a:rPr lang="en-GB"/>
              <a:t>For our website, </a:t>
            </a:r>
            <a:r>
              <a:rPr lang="en-GB"/>
              <a:t>whenever we implemented a Hook on a function that dependent on an API call, not only did we have to synchronize the API call but also Synchronize the function. </a:t>
            </a:r>
            <a:endParaRPr/>
          </a:p>
          <a:p>
            <a:pPr indent="-298450" lvl="1" marL="914400" rtl="0" algn="l">
              <a:spcBef>
                <a:spcPts val="0"/>
              </a:spcBef>
              <a:spcAft>
                <a:spcPts val="0"/>
              </a:spcAft>
              <a:buSzPts val="1100"/>
              <a:buChar char="-"/>
            </a:pPr>
            <a:r>
              <a:rPr lang="en-GB"/>
              <a:t>This also would give issues because we Reactjs tries to pre-render Hooks, but nothing can be pre-rendered if the API calls have not finished, and the API Calls can’t be made if the function is not yet called. So, if not synchronized correctly this will cause Reactjs to crash. </a:t>
            </a:r>
            <a:endParaRPr/>
          </a:p>
          <a:p>
            <a:pPr indent="-311150" lvl="0" marL="457200" rtl="0" algn="l">
              <a:spcBef>
                <a:spcPts val="0"/>
              </a:spcBef>
              <a:spcAft>
                <a:spcPts val="0"/>
              </a:spcAft>
              <a:buSzPts val="1300"/>
              <a:buChar char="-"/>
            </a:pPr>
            <a:r>
              <a:rPr lang="en-GB"/>
              <a:t>How those problems were solved?</a:t>
            </a:r>
            <a:endParaRPr/>
          </a:p>
          <a:p>
            <a:pPr indent="-298450" lvl="1" marL="914400" rtl="0" algn="l">
              <a:spcBef>
                <a:spcPts val="0"/>
              </a:spcBef>
              <a:spcAft>
                <a:spcPts val="0"/>
              </a:spcAft>
              <a:buSzPts val="1100"/>
              <a:buChar char="-"/>
            </a:pPr>
            <a:r>
              <a:rPr lang="en-GB"/>
              <a:t>Thankfully ReactJS implements a useEffect() loads functions before their features are needed, but with API calls inside of Hooks, we needed to add an Async Function as a </a:t>
            </a:r>
            <a:r>
              <a:rPr lang="en-GB"/>
              <a:t>placeholder</a:t>
            </a:r>
            <a:r>
              <a:rPr lang="en-GB"/>
              <a:t> inside of </a:t>
            </a:r>
            <a:r>
              <a:rPr lang="en-GB"/>
              <a:t>use Effect</a:t>
            </a:r>
            <a:r>
              <a:rPr lang="en-GB"/>
              <a:t> to wait for everything inside the function to be loaded, in order to wait to   read the state of the hook. On top of this we need to tell Reactjs to only do this once the page in loaded, or changed so it doesn’t do this everytime the </a:t>
            </a:r>
            <a:r>
              <a:rPr lang="en-GB"/>
              <a:t>Life Cycle</a:t>
            </a:r>
            <a:r>
              <a:rPr lang="en-GB"/>
              <a:t> restarts. </a:t>
            </a:r>
            <a:endParaRPr/>
          </a:p>
          <a:p>
            <a:pPr indent="-298450" lvl="1" marL="914400" rtl="0" algn="l">
              <a:spcBef>
                <a:spcPts val="0"/>
              </a:spcBef>
              <a:spcAft>
                <a:spcPts val="0"/>
              </a:spcAft>
              <a:buSzPts val="1100"/>
              <a:buChar char="-"/>
            </a:pPr>
            <a:r>
              <a:rPr lang="en-GB"/>
              <a:t>This is also why ReactJS is difficult to learn.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3"/>
          <p:cNvSpPr txBox="1"/>
          <p:nvPr>
            <p:ph type="title"/>
          </p:nvPr>
        </p:nvSpPr>
        <p:spPr>
          <a:xfrm>
            <a:off x="1297500" y="393750"/>
            <a:ext cx="7038900" cy="6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Final Word</a:t>
            </a:r>
            <a:endParaRPr/>
          </a:p>
        </p:txBody>
      </p:sp>
      <p:sp>
        <p:nvSpPr>
          <p:cNvPr id="267" name="Google Shape;267;p23"/>
          <p:cNvSpPr txBox="1"/>
          <p:nvPr>
            <p:ph idx="1" type="body"/>
          </p:nvPr>
        </p:nvSpPr>
        <p:spPr>
          <a:xfrm>
            <a:off x="1297500" y="1439050"/>
            <a:ext cx="7038900" cy="153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ReactJS is a great Front-End Library, because it’s not a framework it allows faster performance through </a:t>
            </a:r>
            <a:r>
              <a:rPr lang="en-GB"/>
              <a:t>working</a:t>
            </a:r>
            <a:r>
              <a:rPr lang="en-GB"/>
              <a:t> around </a:t>
            </a:r>
            <a:r>
              <a:rPr lang="en-GB"/>
              <a:t>Vanilla JS</a:t>
            </a:r>
            <a:r>
              <a:rPr lang="en-GB"/>
              <a:t>. Because it’s Vanilla JS, more people can add libraries and extra features to ReactJS and not have to worry about another framework component. With </a:t>
            </a:r>
            <a:r>
              <a:rPr lang="en-GB"/>
              <a:t>React</a:t>
            </a:r>
            <a:r>
              <a:rPr lang="en-GB"/>
              <a:t> Lifecycle, State, and Hooks we can Implement another level of abstraction through functions.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4"/>
          <p:cNvSpPr txBox="1"/>
          <p:nvPr>
            <p:ph type="title"/>
          </p:nvPr>
        </p:nvSpPr>
        <p:spPr>
          <a:xfrm>
            <a:off x="5915400" y="1607275"/>
            <a:ext cx="2264400" cy="83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END.</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